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1620" y="10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15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16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6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42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03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06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780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60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6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255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52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3751-C9D3-43E6-8A96-6E624C145C0E}" type="datetimeFigureOut">
              <a:rPr lang="th-TH" smtClean="0"/>
              <a:t>06/06/67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BB15-7010-47D4-81D7-5A6880EEE5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05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B0B8006A-D802-F773-6E2E-9A9BB99A2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1" name="ม้วนกระดาษ: แนวนอน 10">
            <a:extLst>
              <a:ext uri="{FF2B5EF4-FFF2-40B4-BE49-F238E27FC236}">
                <a16:creationId xmlns:a16="http://schemas.microsoft.com/office/drawing/2014/main" xmlns="" id="{435979B2-B6F7-700B-EE38-A557DA7A51EB}"/>
              </a:ext>
            </a:extLst>
          </p:cNvPr>
          <p:cNvSpPr/>
          <p:nvPr/>
        </p:nvSpPr>
        <p:spPr>
          <a:xfrm>
            <a:off x="762000" y="904875"/>
            <a:ext cx="5400675" cy="1400175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C7EFA928-C453-F7AD-ECE5-2717C3773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350" y="1076325"/>
            <a:ext cx="5143500" cy="1117733"/>
          </a:xfrm>
        </p:spPr>
        <p:txBody>
          <a:bodyPr>
            <a:normAutofit lnSpcReduction="10000"/>
          </a:bodyPr>
          <a:lstStyle/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กิจกรรมส่งเสริมสุขภาพ</a:t>
            </a:r>
            <a:endParaRPr lang="th-TH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ของโรงพยาบาล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ส่งเสริมสุขภาพตำบล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เฉลียง ออกหน่วยลงพื้นที่ตรวจสุขภาพให้กับผู้สูงอายุและคนพิการในตำบลเฉลียง</a:t>
            </a:r>
            <a:endParaRPr lang="th-TH" sz="2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D8D07A13-E176-4FD2-0F62-FEABF7C1D5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8575"/>
            <a:ext cx="2924175" cy="1178193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xmlns="" id="{CE855BCB-0ABF-1C9E-24B3-FA39363F02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3" b="96690" l="1615" r="97053">
                        <a14:foregroundMark x1="45135" y1="10295" x2="23981" y2="17158"/>
                        <a14:foregroundMark x1="23981" y1="17158" x2="20953" y2="20832"/>
                        <a14:foregroundMark x1="46790" y1="14574" x2="26968" y2="20428"/>
                        <a14:foregroundMark x1="26968" y1="20428" x2="18894" y2="25555"/>
                        <a14:foregroundMark x1="44045" y1="7913" x2="33064" y2="8761"/>
                        <a14:foregroundMark x1="33064" y1="8761" x2="18046" y2="16956"/>
                        <a14:foregroundMark x1="32620" y1="4845" x2="18490" y2="12636"/>
                        <a14:foregroundMark x1="18490" y1="12636" x2="18490" y2="12636"/>
                        <a14:foregroundMark x1="16391" y1="25151" x2="7792" y2="46023"/>
                        <a14:foregroundMark x1="7792" y1="46023" x2="7348" y2="50262"/>
                        <a14:foregroundMark x1="40412" y1="2786" x2="49455" y2="1413"/>
                        <a14:foregroundMark x1="49455" y1="1413" x2="69600" y2="4602"/>
                        <a14:foregroundMark x1="62091" y1="9851" x2="81671" y2="17763"/>
                        <a14:foregroundMark x1="81671" y1="17763" x2="91118" y2="29592"/>
                        <a14:foregroundMark x1="52362" y1="5006" x2="66936" y2="7913"/>
                        <a14:foregroundMark x1="55268" y1="11788" x2="55268" y2="11788"/>
                        <a14:foregroundMark x1="63060" y1="14291" x2="81712" y2="31126"/>
                        <a14:foregroundMark x1="81712" y1="31126" x2="84457" y2="36819"/>
                        <a14:foregroundMark x1="71659" y1="19176" x2="73597" y2="15826"/>
                        <a14:foregroundMark x1="14453" y1="21962" x2="10456" y2="36899"/>
                        <a14:foregroundMark x1="10456" y1="36899" x2="7226" y2="41663"/>
                        <a14:foregroundMark x1="93460" y1="29148" x2="97053" y2="46064"/>
                        <a14:foregroundMark x1="97053" y1="46064" x2="96932" y2="46952"/>
                        <a14:foregroundMark x1="79572" y1="24182" x2="80702" y2="21114"/>
                        <a14:foregroundMark x1="91401" y1="43601" x2="90149" y2="64675"/>
                        <a14:foregroundMark x1="90149" y1="64675" x2="89705" y2="65684"/>
                        <a14:foregroundMark x1="79451" y1="51797" x2="79572" y2="48607"/>
                        <a14:foregroundMark x1="74445" y1="53048" x2="76100" y2="50706"/>
                        <a14:foregroundMark x1="8317" y1="48890" x2="12434" y2="71619"/>
                        <a14:foregroundMark x1="12434" y1="71619" x2="25676" y2="81671"/>
                        <a14:foregroundMark x1="4037" y1="36092" x2="1655" y2="52725"/>
                        <a14:foregroundMark x1="1655" y1="52725" x2="3593" y2="62374"/>
                        <a14:foregroundMark x1="3189" y1="37788" x2="3189" y2="37788"/>
                        <a14:foregroundMark x1="18611" y1="13767" x2="11344" y2="19782"/>
                        <a14:foregroundMark x1="11344" y1="19782" x2="3876" y2="35850"/>
                        <a14:foregroundMark x1="29310" y1="84174" x2="63545" y2="89867"/>
                        <a14:foregroundMark x1="63545" y1="89867" x2="68591" y2="89019"/>
                        <a14:foregroundMark x1="38757" y1="92652" x2="52927" y2="93258"/>
                        <a14:foregroundMark x1="52927" y1="93258" x2="64877" y2="92652"/>
                        <a14:foregroundMark x1="28906" y1="92370" x2="48123" y2="96690"/>
                        <a14:foregroundMark x1="48123" y1="96690" x2="64312" y2="94711"/>
                        <a14:foregroundMark x1="31813" y1="5813" x2="41098" y2="3068"/>
                        <a14:backgroundMark x1="4845" y1="81510" x2="8397" y2="89867"/>
                        <a14:backgroundMark x1="8397" y1="89867" x2="16593" y2="95600"/>
                        <a14:backgroundMark x1="16593" y1="95600" x2="21801" y2="97214"/>
                        <a14:backgroundMark x1="79572" y1="94994" x2="88010" y2="90190"/>
                        <a14:backgroundMark x1="88010" y1="90190" x2="96245" y2="76262"/>
                        <a14:backgroundMark x1="79047" y1="4158" x2="94590" y2="10416"/>
                        <a14:backgroundMark x1="4845" y1="16270" x2="24990" y2="52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5725"/>
            <a:ext cx="1033461" cy="962025"/>
          </a:xfrm>
          <a:prstGeom prst="rect">
            <a:avLst/>
          </a:prstGeom>
        </p:spPr>
      </p:pic>
      <p:pic>
        <p:nvPicPr>
          <p:cNvPr id="37" name="รูปภาพ 36">
            <a:extLst>
              <a:ext uri="{FF2B5EF4-FFF2-40B4-BE49-F238E27FC236}">
                <a16:creationId xmlns:a16="http://schemas.microsoft.com/office/drawing/2014/main" xmlns="" id="{F18091C5-CA95-02A1-9791-D58E5F3C23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14" b="98329" l="1635" r="97139">
                        <a14:foregroundMark x1="32016" y1="11978" x2="50545" y2="5292"/>
                        <a14:foregroundMark x1="50545" y1="5292" x2="64850" y2="10306"/>
                        <a14:foregroundMark x1="64850" y1="10306" x2="64986" y2="10585"/>
                        <a14:foregroundMark x1="11853" y1="74930" x2="31063" y2="77437"/>
                        <a14:foregroundMark x1="5858" y1="76602" x2="19482" y2="63788"/>
                        <a14:foregroundMark x1="97139" y1="74930" x2="89510" y2="78273"/>
                        <a14:foregroundMark x1="73569" y1="94150" x2="74523" y2="90251"/>
                        <a14:foregroundMark x1="83515" y1="98050" x2="84196" y2="94708"/>
                        <a14:foregroundMark x1="1635" y1="80223" x2="2452" y2="80223"/>
                        <a14:foregroundMark x1="23569" y1="98329" x2="24523" y2="96657"/>
                        <a14:backgroundMark x1="17439" y1="11978" x2="8311" y2="21727"/>
                        <a14:backgroundMark x1="8311" y1="21727" x2="4768" y2="37883"/>
                        <a14:backgroundMark x1="44005" y1="55989" x2="60354" y2="61560"/>
                        <a14:backgroundMark x1="86512" y1="10585" x2="97139" y2="48747"/>
                        <a14:backgroundMark x1="97139" y1="48747" x2="97820" y2="540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141" y="57862"/>
            <a:ext cx="2080859" cy="1017749"/>
          </a:xfrm>
          <a:prstGeom prst="rect">
            <a:avLst/>
          </a:prstGeom>
        </p:spPr>
      </p:pic>
      <p:pic>
        <p:nvPicPr>
          <p:cNvPr id="1026" name="Picture 2" descr="C:\Users\USER\Downloads\S__5078222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1" y="2714031"/>
            <a:ext cx="2351249" cy="313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S__5078223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33" y="2714031"/>
            <a:ext cx="2647473" cy="352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S__5078223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790" y="6549388"/>
            <a:ext cx="2173159" cy="289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4191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23</Words>
  <Application>Microsoft Office PowerPoint</Application>
  <PresentationFormat>กระดาษ A4 (210x297 มม.)</PresentationFormat>
  <Paragraphs>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Pangya Pro</dc:creator>
  <cp:lastModifiedBy>USER</cp:lastModifiedBy>
  <cp:revision>4</cp:revision>
  <dcterms:created xsi:type="dcterms:W3CDTF">2023-04-11T11:44:56Z</dcterms:created>
  <dcterms:modified xsi:type="dcterms:W3CDTF">2024-06-06T08:01:21Z</dcterms:modified>
</cp:coreProperties>
</file>